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43019663" cy="30492700"/>
  <p:notesSz cx="9144000" cy="6858000"/>
  <p:defaultTextStyle>
    <a:defPPr>
      <a:defRPr lang="ja-JP"/>
    </a:defPPr>
    <a:lvl1pPr marL="0" algn="l" defTabSz="2977012" rtl="0" eaLnBrk="1" latinLnBrk="0" hangingPunct="1">
      <a:defRPr kumimoji="1" sz="5900" kern="1200">
        <a:solidFill>
          <a:schemeClr val="tx1"/>
        </a:solidFill>
        <a:latin typeface="+mn-lt"/>
        <a:ea typeface="+mn-ea"/>
        <a:cs typeface="+mn-cs"/>
      </a:defRPr>
    </a:lvl1pPr>
    <a:lvl2pPr marL="1488506" algn="l" defTabSz="2977012" rtl="0" eaLnBrk="1" latinLnBrk="0" hangingPunct="1">
      <a:defRPr kumimoji="1" sz="5900" kern="1200">
        <a:solidFill>
          <a:schemeClr val="tx1"/>
        </a:solidFill>
        <a:latin typeface="+mn-lt"/>
        <a:ea typeface="+mn-ea"/>
        <a:cs typeface="+mn-cs"/>
      </a:defRPr>
    </a:lvl2pPr>
    <a:lvl3pPr marL="2977012" algn="l" defTabSz="2977012" rtl="0" eaLnBrk="1" latinLnBrk="0" hangingPunct="1">
      <a:defRPr kumimoji="1" sz="5900" kern="1200">
        <a:solidFill>
          <a:schemeClr val="tx1"/>
        </a:solidFill>
        <a:latin typeface="+mn-lt"/>
        <a:ea typeface="+mn-ea"/>
        <a:cs typeface="+mn-cs"/>
      </a:defRPr>
    </a:lvl3pPr>
    <a:lvl4pPr marL="4465518" algn="l" defTabSz="2977012" rtl="0" eaLnBrk="1" latinLnBrk="0" hangingPunct="1">
      <a:defRPr kumimoji="1" sz="5900" kern="1200">
        <a:solidFill>
          <a:schemeClr val="tx1"/>
        </a:solidFill>
        <a:latin typeface="+mn-lt"/>
        <a:ea typeface="+mn-ea"/>
        <a:cs typeface="+mn-cs"/>
      </a:defRPr>
    </a:lvl4pPr>
    <a:lvl5pPr marL="5954024" algn="l" defTabSz="2977012" rtl="0" eaLnBrk="1" latinLnBrk="0" hangingPunct="1">
      <a:defRPr kumimoji="1" sz="5900" kern="1200">
        <a:solidFill>
          <a:schemeClr val="tx1"/>
        </a:solidFill>
        <a:latin typeface="+mn-lt"/>
        <a:ea typeface="+mn-ea"/>
        <a:cs typeface="+mn-cs"/>
      </a:defRPr>
    </a:lvl5pPr>
    <a:lvl6pPr marL="7442530" algn="l" defTabSz="2977012" rtl="0" eaLnBrk="1" latinLnBrk="0" hangingPunct="1">
      <a:defRPr kumimoji="1" sz="5900" kern="1200">
        <a:solidFill>
          <a:schemeClr val="tx1"/>
        </a:solidFill>
        <a:latin typeface="+mn-lt"/>
        <a:ea typeface="+mn-ea"/>
        <a:cs typeface="+mn-cs"/>
      </a:defRPr>
    </a:lvl6pPr>
    <a:lvl7pPr marL="8931036" algn="l" defTabSz="2977012" rtl="0" eaLnBrk="1" latinLnBrk="0" hangingPunct="1">
      <a:defRPr kumimoji="1" sz="5900" kern="1200">
        <a:solidFill>
          <a:schemeClr val="tx1"/>
        </a:solidFill>
        <a:latin typeface="+mn-lt"/>
        <a:ea typeface="+mn-ea"/>
        <a:cs typeface="+mn-cs"/>
      </a:defRPr>
    </a:lvl7pPr>
    <a:lvl8pPr marL="10419542" algn="l" defTabSz="2977012" rtl="0" eaLnBrk="1" latinLnBrk="0" hangingPunct="1">
      <a:defRPr kumimoji="1" sz="5900" kern="1200">
        <a:solidFill>
          <a:schemeClr val="tx1"/>
        </a:solidFill>
        <a:latin typeface="+mn-lt"/>
        <a:ea typeface="+mn-ea"/>
        <a:cs typeface="+mn-cs"/>
      </a:defRPr>
    </a:lvl8pPr>
    <a:lvl9pPr marL="11908048" algn="l" defTabSz="2977012" rtl="0" eaLnBrk="1" latinLnBrk="0" hangingPunct="1">
      <a:defRPr kumimoji="1" sz="5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0" userDrawn="1">
          <p15:clr>
            <a:srgbClr val="A4A3A4"/>
          </p15:clr>
        </p15:guide>
        <p15:guide id="2" orient="horz" pos="19105" userDrawn="1">
          <p15:clr>
            <a:srgbClr val="A4A3A4"/>
          </p15:clr>
        </p15:guide>
        <p15:guide id="3" pos="26999" userDrawn="1">
          <p15:clr>
            <a:srgbClr val="A4A3A4"/>
          </p15:clr>
        </p15:guide>
        <p15:guide id="4" pos="9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 varScale="1">
        <p:scale>
          <a:sx n="16" d="100"/>
          <a:sy n="16" d="100"/>
        </p:scale>
        <p:origin x="1458" y="60"/>
      </p:cViewPr>
      <p:guideLst>
        <p:guide orient="horz" pos="100"/>
        <p:guide orient="horz" pos="19105"/>
        <p:guide pos="26999"/>
        <p:guide pos="9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3226477" y="9472504"/>
            <a:ext cx="36566714" cy="6536167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6452951" y="17279198"/>
            <a:ext cx="30113765" cy="779257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9639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9278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8891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18556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48195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77835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07474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37113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10D01-BEEC-43B0-9F2B-F006C70759ED}" type="datetimeFigureOut">
              <a:rPr kumimoji="1" lang="ja-JP" altLang="en-US" smtClean="0"/>
              <a:t>2024/12/11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1BBE6-74B3-4448-AE24-BEC3A99A54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97692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10D01-BEEC-43B0-9F2B-F006C70759ED}" type="datetimeFigureOut">
              <a:rPr kumimoji="1" lang="ja-JP" altLang="en-US" smtClean="0"/>
              <a:t>2024/12/11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1BBE6-74B3-4448-AE24-BEC3A99A54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3055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3686113" y="5427985"/>
            <a:ext cx="22869133" cy="115695796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078716" y="5427985"/>
            <a:ext cx="67890406" cy="115695796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10D01-BEEC-43B0-9F2B-F006C70759ED}" type="datetimeFigureOut">
              <a:rPr kumimoji="1" lang="ja-JP" altLang="en-US" smtClean="0"/>
              <a:t>2024/12/11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1BBE6-74B3-4448-AE24-BEC3A99A54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5987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10D01-BEEC-43B0-9F2B-F006C70759ED}" type="datetimeFigureOut">
              <a:rPr kumimoji="1" lang="ja-JP" altLang="en-US" smtClean="0"/>
              <a:t>2024/12/11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1BBE6-74B3-4448-AE24-BEC3A99A54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76609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398257" y="19594385"/>
            <a:ext cx="36566714" cy="6056190"/>
          </a:xfrm>
        </p:spPr>
        <p:txBody>
          <a:bodyPr anchor="t"/>
          <a:lstStyle>
            <a:lvl1pPr algn="l">
              <a:defRPr sz="25886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398257" y="12924109"/>
            <a:ext cx="36566714" cy="6670276"/>
          </a:xfrm>
        </p:spPr>
        <p:txBody>
          <a:bodyPr anchor="b"/>
          <a:lstStyle>
            <a:lvl1pPr marL="0" indent="0">
              <a:buNone/>
              <a:defRPr sz="12943">
                <a:solidFill>
                  <a:schemeClr val="tx1">
                    <a:tint val="75000"/>
                  </a:schemeClr>
                </a:solidFill>
              </a:defRPr>
            </a:lvl1pPr>
            <a:lvl2pPr marL="2963917" indent="0">
              <a:buNone/>
              <a:defRPr sz="11748">
                <a:solidFill>
                  <a:schemeClr val="tx1">
                    <a:tint val="75000"/>
                  </a:schemeClr>
                </a:solidFill>
              </a:defRPr>
            </a:lvl2pPr>
            <a:lvl3pPr marL="5927835" indent="0">
              <a:buNone/>
              <a:defRPr sz="10355">
                <a:solidFill>
                  <a:schemeClr val="tx1">
                    <a:tint val="75000"/>
                  </a:schemeClr>
                </a:solidFill>
              </a:defRPr>
            </a:lvl3pPr>
            <a:lvl4pPr marL="8891754" indent="0">
              <a:buNone/>
              <a:defRPr sz="9160">
                <a:solidFill>
                  <a:schemeClr val="tx1">
                    <a:tint val="75000"/>
                  </a:schemeClr>
                </a:solidFill>
              </a:defRPr>
            </a:lvl4pPr>
            <a:lvl5pPr marL="11855671" indent="0">
              <a:buNone/>
              <a:defRPr sz="9160">
                <a:solidFill>
                  <a:schemeClr val="tx1">
                    <a:tint val="75000"/>
                  </a:schemeClr>
                </a:solidFill>
              </a:defRPr>
            </a:lvl5pPr>
            <a:lvl6pPr marL="14819588" indent="0">
              <a:buNone/>
              <a:defRPr sz="9160">
                <a:solidFill>
                  <a:schemeClr val="tx1">
                    <a:tint val="75000"/>
                  </a:schemeClr>
                </a:solidFill>
              </a:defRPr>
            </a:lvl6pPr>
            <a:lvl7pPr marL="17783506" indent="0">
              <a:buNone/>
              <a:defRPr sz="9160">
                <a:solidFill>
                  <a:schemeClr val="tx1">
                    <a:tint val="75000"/>
                  </a:schemeClr>
                </a:solidFill>
              </a:defRPr>
            </a:lvl7pPr>
            <a:lvl8pPr marL="20747424" indent="0">
              <a:buNone/>
              <a:defRPr sz="9160">
                <a:solidFill>
                  <a:schemeClr val="tx1">
                    <a:tint val="75000"/>
                  </a:schemeClr>
                </a:solidFill>
              </a:defRPr>
            </a:lvl8pPr>
            <a:lvl9pPr marL="23711342" indent="0">
              <a:buNone/>
              <a:defRPr sz="91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10D01-BEEC-43B0-9F2B-F006C70759ED}" type="datetimeFigureOut">
              <a:rPr kumimoji="1" lang="ja-JP" altLang="en-US" smtClean="0"/>
              <a:t>2024/12/11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1BBE6-74B3-4448-AE24-BEC3A99A54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72088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5078711" y="31636180"/>
            <a:ext cx="45379769" cy="89487605"/>
          </a:xfrm>
        </p:spPr>
        <p:txBody>
          <a:bodyPr/>
          <a:lstStyle>
            <a:lvl1pPr>
              <a:defRPr sz="18120"/>
            </a:lvl1pPr>
            <a:lvl2pPr>
              <a:defRPr sz="15532"/>
            </a:lvl2pPr>
            <a:lvl3pPr>
              <a:defRPr sz="12943"/>
            </a:lvl3pPr>
            <a:lvl4pPr>
              <a:defRPr sz="11748"/>
            </a:lvl4pPr>
            <a:lvl5pPr>
              <a:defRPr sz="11748"/>
            </a:lvl5pPr>
            <a:lvl6pPr>
              <a:defRPr sz="11748"/>
            </a:lvl6pPr>
            <a:lvl7pPr>
              <a:defRPr sz="11748"/>
            </a:lvl7pPr>
            <a:lvl8pPr>
              <a:defRPr sz="11748"/>
            </a:lvl8pPr>
            <a:lvl9pPr>
              <a:defRPr sz="11748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1175474" y="31636180"/>
            <a:ext cx="45379769" cy="89487605"/>
          </a:xfrm>
        </p:spPr>
        <p:txBody>
          <a:bodyPr/>
          <a:lstStyle>
            <a:lvl1pPr>
              <a:defRPr sz="18120"/>
            </a:lvl1pPr>
            <a:lvl2pPr>
              <a:defRPr sz="15532"/>
            </a:lvl2pPr>
            <a:lvl3pPr>
              <a:defRPr sz="12943"/>
            </a:lvl3pPr>
            <a:lvl4pPr>
              <a:defRPr sz="11748"/>
            </a:lvl4pPr>
            <a:lvl5pPr>
              <a:defRPr sz="11748"/>
            </a:lvl5pPr>
            <a:lvl6pPr>
              <a:defRPr sz="11748"/>
            </a:lvl6pPr>
            <a:lvl7pPr>
              <a:defRPr sz="11748"/>
            </a:lvl7pPr>
            <a:lvl8pPr>
              <a:defRPr sz="11748"/>
            </a:lvl8pPr>
            <a:lvl9pPr>
              <a:defRPr sz="11748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10D01-BEEC-43B0-9F2B-F006C70759ED}" type="datetimeFigureOut">
              <a:rPr kumimoji="1" lang="ja-JP" altLang="en-US" smtClean="0"/>
              <a:t>2024/12/11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1BBE6-74B3-4448-AE24-BEC3A99A54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22278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150984" y="1221123"/>
            <a:ext cx="38717697" cy="5082117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150984" y="6825568"/>
            <a:ext cx="19007821" cy="2844572"/>
          </a:xfrm>
        </p:spPr>
        <p:txBody>
          <a:bodyPr anchor="b"/>
          <a:lstStyle>
            <a:lvl1pPr marL="0" indent="0">
              <a:buNone/>
              <a:defRPr sz="15532" b="1"/>
            </a:lvl1pPr>
            <a:lvl2pPr marL="2963917" indent="0">
              <a:buNone/>
              <a:defRPr sz="12943" b="1"/>
            </a:lvl2pPr>
            <a:lvl3pPr marL="5927835" indent="0">
              <a:buNone/>
              <a:defRPr sz="11748" b="1"/>
            </a:lvl3pPr>
            <a:lvl4pPr marL="8891754" indent="0">
              <a:buNone/>
              <a:defRPr sz="10355" b="1"/>
            </a:lvl4pPr>
            <a:lvl5pPr marL="11855671" indent="0">
              <a:buNone/>
              <a:defRPr sz="10355" b="1"/>
            </a:lvl5pPr>
            <a:lvl6pPr marL="14819588" indent="0">
              <a:buNone/>
              <a:defRPr sz="10355" b="1"/>
            </a:lvl6pPr>
            <a:lvl7pPr marL="17783506" indent="0">
              <a:buNone/>
              <a:defRPr sz="10355" b="1"/>
            </a:lvl7pPr>
            <a:lvl8pPr marL="20747424" indent="0">
              <a:buNone/>
              <a:defRPr sz="10355" b="1"/>
            </a:lvl8pPr>
            <a:lvl9pPr marL="23711342" indent="0">
              <a:buNone/>
              <a:defRPr sz="10355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150984" y="9670138"/>
            <a:ext cx="19007821" cy="17568598"/>
          </a:xfrm>
        </p:spPr>
        <p:txBody>
          <a:bodyPr/>
          <a:lstStyle>
            <a:lvl1pPr>
              <a:defRPr sz="15532"/>
            </a:lvl1pPr>
            <a:lvl2pPr>
              <a:defRPr sz="12943"/>
            </a:lvl2pPr>
            <a:lvl3pPr>
              <a:defRPr sz="11748"/>
            </a:lvl3pPr>
            <a:lvl4pPr>
              <a:defRPr sz="10355"/>
            </a:lvl4pPr>
            <a:lvl5pPr>
              <a:defRPr sz="10355"/>
            </a:lvl5pPr>
            <a:lvl6pPr>
              <a:defRPr sz="10355"/>
            </a:lvl6pPr>
            <a:lvl7pPr>
              <a:defRPr sz="10355"/>
            </a:lvl7pPr>
            <a:lvl8pPr>
              <a:defRPr sz="10355"/>
            </a:lvl8pPr>
            <a:lvl9pPr>
              <a:defRPr sz="10355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21853396" y="6825568"/>
            <a:ext cx="19015288" cy="2844572"/>
          </a:xfrm>
        </p:spPr>
        <p:txBody>
          <a:bodyPr anchor="b"/>
          <a:lstStyle>
            <a:lvl1pPr marL="0" indent="0">
              <a:buNone/>
              <a:defRPr sz="15532" b="1"/>
            </a:lvl1pPr>
            <a:lvl2pPr marL="2963917" indent="0">
              <a:buNone/>
              <a:defRPr sz="12943" b="1"/>
            </a:lvl2pPr>
            <a:lvl3pPr marL="5927835" indent="0">
              <a:buNone/>
              <a:defRPr sz="11748" b="1"/>
            </a:lvl3pPr>
            <a:lvl4pPr marL="8891754" indent="0">
              <a:buNone/>
              <a:defRPr sz="10355" b="1"/>
            </a:lvl4pPr>
            <a:lvl5pPr marL="11855671" indent="0">
              <a:buNone/>
              <a:defRPr sz="10355" b="1"/>
            </a:lvl5pPr>
            <a:lvl6pPr marL="14819588" indent="0">
              <a:buNone/>
              <a:defRPr sz="10355" b="1"/>
            </a:lvl6pPr>
            <a:lvl7pPr marL="17783506" indent="0">
              <a:buNone/>
              <a:defRPr sz="10355" b="1"/>
            </a:lvl7pPr>
            <a:lvl8pPr marL="20747424" indent="0">
              <a:buNone/>
              <a:defRPr sz="10355" b="1"/>
            </a:lvl8pPr>
            <a:lvl9pPr marL="23711342" indent="0">
              <a:buNone/>
              <a:defRPr sz="10355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21853396" y="9670138"/>
            <a:ext cx="19015288" cy="17568598"/>
          </a:xfrm>
        </p:spPr>
        <p:txBody>
          <a:bodyPr/>
          <a:lstStyle>
            <a:lvl1pPr>
              <a:defRPr sz="15532"/>
            </a:lvl1pPr>
            <a:lvl2pPr>
              <a:defRPr sz="12943"/>
            </a:lvl2pPr>
            <a:lvl3pPr>
              <a:defRPr sz="11748"/>
            </a:lvl3pPr>
            <a:lvl4pPr>
              <a:defRPr sz="10355"/>
            </a:lvl4pPr>
            <a:lvl5pPr>
              <a:defRPr sz="10355"/>
            </a:lvl5pPr>
            <a:lvl6pPr>
              <a:defRPr sz="10355"/>
            </a:lvl6pPr>
            <a:lvl7pPr>
              <a:defRPr sz="10355"/>
            </a:lvl7pPr>
            <a:lvl8pPr>
              <a:defRPr sz="10355"/>
            </a:lvl8pPr>
            <a:lvl9pPr>
              <a:defRPr sz="10355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10D01-BEEC-43B0-9F2B-F006C70759ED}" type="datetimeFigureOut">
              <a:rPr kumimoji="1" lang="ja-JP" altLang="en-US" smtClean="0"/>
              <a:t>2024/12/11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1BBE6-74B3-4448-AE24-BEC3A99A54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43803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10D01-BEEC-43B0-9F2B-F006C70759ED}" type="datetimeFigureOut">
              <a:rPr kumimoji="1" lang="ja-JP" altLang="en-US" smtClean="0"/>
              <a:t>2024/12/11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1BBE6-74B3-4448-AE24-BEC3A99A54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08115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10D01-BEEC-43B0-9F2B-F006C70759ED}" type="datetimeFigureOut">
              <a:rPr kumimoji="1" lang="ja-JP" altLang="en-US" smtClean="0"/>
              <a:t>2024/12/11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1BBE6-74B3-4448-AE24-BEC3A99A54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410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150986" y="1214062"/>
            <a:ext cx="14153172" cy="5166819"/>
          </a:xfrm>
        </p:spPr>
        <p:txBody>
          <a:bodyPr anchor="b"/>
          <a:lstStyle>
            <a:lvl1pPr algn="l">
              <a:defRPr sz="12943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6819497" y="1214064"/>
            <a:ext cx="24049186" cy="26024675"/>
          </a:xfrm>
        </p:spPr>
        <p:txBody>
          <a:bodyPr/>
          <a:lstStyle>
            <a:lvl1pPr>
              <a:defRPr sz="20709"/>
            </a:lvl1pPr>
            <a:lvl2pPr>
              <a:defRPr sz="18120"/>
            </a:lvl2pPr>
            <a:lvl3pPr>
              <a:defRPr sz="15532"/>
            </a:lvl3pPr>
            <a:lvl4pPr>
              <a:defRPr sz="12943"/>
            </a:lvl4pPr>
            <a:lvl5pPr>
              <a:defRPr sz="12943"/>
            </a:lvl5pPr>
            <a:lvl6pPr>
              <a:defRPr sz="12943"/>
            </a:lvl6pPr>
            <a:lvl7pPr>
              <a:defRPr sz="12943"/>
            </a:lvl7pPr>
            <a:lvl8pPr>
              <a:defRPr sz="12943"/>
            </a:lvl8pPr>
            <a:lvl9pPr>
              <a:defRPr sz="12943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150986" y="6380883"/>
            <a:ext cx="14153172" cy="20857857"/>
          </a:xfrm>
        </p:spPr>
        <p:txBody>
          <a:bodyPr/>
          <a:lstStyle>
            <a:lvl1pPr marL="0" indent="0">
              <a:buNone/>
              <a:defRPr sz="9160"/>
            </a:lvl1pPr>
            <a:lvl2pPr marL="2963917" indent="0">
              <a:buNone/>
              <a:defRPr sz="7766"/>
            </a:lvl2pPr>
            <a:lvl3pPr marL="5927835" indent="0">
              <a:buNone/>
              <a:defRPr sz="6571"/>
            </a:lvl3pPr>
            <a:lvl4pPr marL="8891754" indent="0">
              <a:buNone/>
              <a:defRPr sz="5774"/>
            </a:lvl4pPr>
            <a:lvl5pPr marL="11855671" indent="0">
              <a:buNone/>
              <a:defRPr sz="5774"/>
            </a:lvl5pPr>
            <a:lvl6pPr marL="14819588" indent="0">
              <a:buNone/>
              <a:defRPr sz="5774"/>
            </a:lvl6pPr>
            <a:lvl7pPr marL="17783506" indent="0">
              <a:buNone/>
              <a:defRPr sz="5774"/>
            </a:lvl7pPr>
            <a:lvl8pPr marL="20747424" indent="0">
              <a:buNone/>
              <a:defRPr sz="5774"/>
            </a:lvl8pPr>
            <a:lvl9pPr marL="23711342" indent="0">
              <a:buNone/>
              <a:defRPr sz="5774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10D01-BEEC-43B0-9F2B-F006C70759ED}" type="datetimeFigureOut">
              <a:rPr kumimoji="1" lang="ja-JP" altLang="en-US" smtClean="0"/>
              <a:t>2024/12/11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1BBE6-74B3-4448-AE24-BEC3A99A54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98680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432156" y="21344891"/>
            <a:ext cx="25811798" cy="2519884"/>
          </a:xfrm>
        </p:spPr>
        <p:txBody>
          <a:bodyPr anchor="b"/>
          <a:lstStyle>
            <a:lvl1pPr algn="l">
              <a:defRPr sz="12943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8432156" y="2724580"/>
            <a:ext cx="25811798" cy="18295620"/>
          </a:xfrm>
        </p:spPr>
        <p:txBody>
          <a:bodyPr/>
          <a:lstStyle>
            <a:lvl1pPr marL="0" indent="0">
              <a:buNone/>
              <a:defRPr sz="20709"/>
            </a:lvl1pPr>
            <a:lvl2pPr marL="2963917" indent="0">
              <a:buNone/>
              <a:defRPr sz="18120"/>
            </a:lvl2pPr>
            <a:lvl3pPr marL="5927835" indent="0">
              <a:buNone/>
              <a:defRPr sz="15532"/>
            </a:lvl3pPr>
            <a:lvl4pPr marL="8891754" indent="0">
              <a:buNone/>
              <a:defRPr sz="12943"/>
            </a:lvl4pPr>
            <a:lvl5pPr marL="11855671" indent="0">
              <a:buNone/>
              <a:defRPr sz="12943"/>
            </a:lvl5pPr>
            <a:lvl6pPr marL="14819588" indent="0">
              <a:buNone/>
              <a:defRPr sz="12943"/>
            </a:lvl6pPr>
            <a:lvl7pPr marL="17783506" indent="0">
              <a:buNone/>
              <a:defRPr sz="12943"/>
            </a:lvl7pPr>
            <a:lvl8pPr marL="20747424" indent="0">
              <a:buNone/>
              <a:defRPr sz="12943"/>
            </a:lvl8pPr>
            <a:lvl9pPr marL="23711342" indent="0">
              <a:buNone/>
              <a:defRPr sz="12943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432156" y="23864775"/>
            <a:ext cx="25811798" cy="3578656"/>
          </a:xfrm>
        </p:spPr>
        <p:txBody>
          <a:bodyPr/>
          <a:lstStyle>
            <a:lvl1pPr marL="0" indent="0">
              <a:buNone/>
              <a:defRPr sz="9160"/>
            </a:lvl1pPr>
            <a:lvl2pPr marL="2963917" indent="0">
              <a:buNone/>
              <a:defRPr sz="7766"/>
            </a:lvl2pPr>
            <a:lvl3pPr marL="5927835" indent="0">
              <a:buNone/>
              <a:defRPr sz="6571"/>
            </a:lvl3pPr>
            <a:lvl4pPr marL="8891754" indent="0">
              <a:buNone/>
              <a:defRPr sz="5774"/>
            </a:lvl4pPr>
            <a:lvl5pPr marL="11855671" indent="0">
              <a:buNone/>
              <a:defRPr sz="5774"/>
            </a:lvl5pPr>
            <a:lvl6pPr marL="14819588" indent="0">
              <a:buNone/>
              <a:defRPr sz="5774"/>
            </a:lvl6pPr>
            <a:lvl7pPr marL="17783506" indent="0">
              <a:buNone/>
              <a:defRPr sz="5774"/>
            </a:lvl7pPr>
            <a:lvl8pPr marL="20747424" indent="0">
              <a:buNone/>
              <a:defRPr sz="5774"/>
            </a:lvl8pPr>
            <a:lvl9pPr marL="23711342" indent="0">
              <a:buNone/>
              <a:defRPr sz="5774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10D01-BEEC-43B0-9F2B-F006C70759ED}" type="datetimeFigureOut">
              <a:rPr kumimoji="1" lang="ja-JP" altLang="en-US" smtClean="0"/>
              <a:t>2024/12/11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1BBE6-74B3-4448-AE24-BEC3A99A54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9334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2150984" y="1221123"/>
            <a:ext cx="38717697" cy="5082117"/>
          </a:xfrm>
          <a:prstGeom prst="rect">
            <a:avLst/>
          </a:prstGeom>
        </p:spPr>
        <p:txBody>
          <a:bodyPr vert="horz" lIns="297701" tIns="148851" rIns="297701" bIns="148851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150984" y="7114966"/>
            <a:ext cx="38717697" cy="20123773"/>
          </a:xfrm>
          <a:prstGeom prst="rect">
            <a:avLst/>
          </a:prstGeom>
        </p:spPr>
        <p:txBody>
          <a:bodyPr vert="horz" lIns="297701" tIns="148851" rIns="297701" bIns="148851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2150984" y="28262218"/>
            <a:ext cx="10037921" cy="1623454"/>
          </a:xfrm>
          <a:prstGeom prst="rect">
            <a:avLst/>
          </a:prstGeom>
        </p:spPr>
        <p:txBody>
          <a:bodyPr vert="horz" lIns="297701" tIns="148851" rIns="297701" bIns="148851" rtlCol="0" anchor="ctr"/>
          <a:lstStyle>
            <a:lvl1pPr algn="l">
              <a:defRPr sz="77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A10D01-BEEC-43B0-9F2B-F006C70759ED}" type="datetimeFigureOut">
              <a:rPr kumimoji="1" lang="ja-JP" altLang="en-US" smtClean="0"/>
              <a:t>2024/12/11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14698387" y="28262218"/>
            <a:ext cx="13622893" cy="1623454"/>
          </a:xfrm>
          <a:prstGeom prst="rect">
            <a:avLst/>
          </a:prstGeom>
        </p:spPr>
        <p:txBody>
          <a:bodyPr vert="horz" lIns="297701" tIns="148851" rIns="297701" bIns="148851" rtlCol="0" anchor="ctr"/>
          <a:lstStyle>
            <a:lvl1pPr algn="ctr">
              <a:defRPr sz="77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30830758" y="28262218"/>
            <a:ext cx="10037921" cy="1623454"/>
          </a:xfrm>
          <a:prstGeom prst="rect">
            <a:avLst/>
          </a:prstGeom>
        </p:spPr>
        <p:txBody>
          <a:bodyPr vert="horz" lIns="297701" tIns="148851" rIns="297701" bIns="148851" rtlCol="0" anchor="ctr"/>
          <a:lstStyle>
            <a:lvl1pPr algn="r">
              <a:defRPr sz="77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B1BBE6-74B3-4448-AE24-BEC3A99A54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5463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927835" rtl="0" eaLnBrk="1" latinLnBrk="0" hangingPunct="1">
        <a:spcBef>
          <a:spcPct val="0"/>
        </a:spcBef>
        <a:buNone/>
        <a:defRPr kumimoji="1" sz="2847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22939" indent="-2222939" algn="l" defTabSz="5927835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709" kern="1200">
          <a:solidFill>
            <a:schemeClr val="tx1"/>
          </a:solidFill>
          <a:latin typeface="+mn-lt"/>
          <a:ea typeface="+mn-ea"/>
          <a:cs typeface="+mn-cs"/>
        </a:defRPr>
      </a:lvl1pPr>
      <a:lvl2pPr marL="4816365" indent="-1852448" algn="l" defTabSz="5927835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8120" kern="1200">
          <a:solidFill>
            <a:schemeClr val="tx1"/>
          </a:solidFill>
          <a:latin typeface="+mn-lt"/>
          <a:ea typeface="+mn-ea"/>
          <a:cs typeface="+mn-cs"/>
        </a:defRPr>
      </a:lvl2pPr>
      <a:lvl3pPr marL="7409795" indent="-1481959" algn="l" defTabSz="5927835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5532" kern="1200">
          <a:solidFill>
            <a:schemeClr val="tx1"/>
          </a:solidFill>
          <a:latin typeface="+mn-lt"/>
          <a:ea typeface="+mn-ea"/>
          <a:cs typeface="+mn-cs"/>
        </a:defRPr>
      </a:lvl3pPr>
      <a:lvl4pPr marL="10373712" indent="-1481959" algn="l" defTabSz="5927835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2943" kern="1200">
          <a:solidFill>
            <a:schemeClr val="tx1"/>
          </a:solidFill>
          <a:latin typeface="+mn-lt"/>
          <a:ea typeface="+mn-ea"/>
          <a:cs typeface="+mn-cs"/>
        </a:defRPr>
      </a:lvl4pPr>
      <a:lvl5pPr marL="13337630" indent="-1481959" algn="l" defTabSz="5927835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12943" kern="1200">
          <a:solidFill>
            <a:schemeClr val="tx1"/>
          </a:solidFill>
          <a:latin typeface="+mn-lt"/>
          <a:ea typeface="+mn-ea"/>
          <a:cs typeface="+mn-cs"/>
        </a:defRPr>
      </a:lvl5pPr>
      <a:lvl6pPr marL="16301547" indent="-1481959" algn="l" defTabSz="5927835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2943" kern="1200">
          <a:solidFill>
            <a:schemeClr val="tx1"/>
          </a:solidFill>
          <a:latin typeface="+mn-lt"/>
          <a:ea typeface="+mn-ea"/>
          <a:cs typeface="+mn-cs"/>
        </a:defRPr>
      </a:lvl6pPr>
      <a:lvl7pPr marL="19265464" indent="-1481959" algn="l" defTabSz="5927835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2943" kern="1200">
          <a:solidFill>
            <a:schemeClr val="tx1"/>
          </a:solidFill>
          <a:latin typeface="+mn-lt"/>
          <a:ea typeface="+mn-ea"/>
          <a:cs typeface="+mn-cs"/>
        </a:defRPr>
      </a:lvl7pPr>
      <a:lvl8pPr marL="22229383" indent="-1481959" algn="l" defTabSz="5927835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2943" kern="1200">
          <a:solidFill>
            <a:schemeClr val="tx1"/>
          </a:solidFill>
          <a:latin typeface="+mn-lt"/>
          <a:ea typeface="+mn-ea"/>
          <a:cs typeface="+mn-cs"/>
        </a:defRPr>
      </a:lvl8pPr>
      <a:lvl9pPr marL="25193301" indent="-1481959" algn="l" defTabSz="5927835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294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5927835" rtl="0" eaLnBrk="1" latinLnBrk="0" hangingPunct="1">
        <a:defRPr kumimoji="1" sz="11748" kern="1200">
          <a:solidFill>
            <a:schemeClr val="tx1"/>
          </a:solidFill>
          <a:latin typeface="+mn-lt"/>
          <a:ea typeface="+mn-ea"/>
          <a:cs typeface="+mn-cs"/>
        </a:defRPr>
      </a:lvl1pPr>
      <a:lvl2pPr marL="2963917" algn="l" defTabSz="5927835" rtl="0" eaLnBrk="1" latinLnBrk="0" hangingPunct="1">
        <a:defRPr kumimoji="1" sz="11748" kern="1200">
          <a:solidFill>
            <a:schemeClr val="tx1"/>
          </a:solidFill>
          <a:latin typeface="+mn-lt"/>
          <a:ea typeface="+mn-ea"/>
          <a:cs typeface="+mn-cs"/>
        </a:defRPr>
      </a:lvl2pPr>
      <a:lvl3pPr marL="5927835" algn="l" defTabSz="5927835" rtl="0" eaLnBrk="1" latinLnBrk="0" hangingPunct="1">
        <a:defRPr kumimoji="1" sz="11748" kern="1200">
          <a:solidFill>
            <a:schemeClr val="tx1"/>
          </a:solidFill>
          <a:latin typeface="+mn-lt"/>
          <a:ea typeface="+mn-ea"/>
          <a:cs typeface="+mn-cs"/>
        </a:defRPr>
      </a:lvl3pPr>
      <a:lvl4pPr marL="8891754" algn="l" defTabSz="5927835" rtl="0" eaLnBrk="1" latinLnBrk="0" hangingPunct="1">
        <a:defRPr kumimoji="1" sz="11748" kern="1200">
          <a:solidFill>
            <a:schemeClr val="tx1"/>
          </a:solidFill>
          <a:latin typeface="+mn-lt"/>
          <a:ea typeface="+mn-ea"/>
          <a:cs typeface="+mn-cs"/>
        </a:defRPr>
      </a:lvl4pPr>
      <a:lvl5pPr marL="11855671" algn="l" defTabSz="5927835" rtl="0" eaLnBrk="1" latinLnBrk="0" hangingPunct="1">
        <a:defRPr kumimoji="1" sz="11748" kern="1200">
          <a:solidFill>
            <a:schemeClr val="tx1"/>
          </a:solidFill>
          <a:latin typeface="+mn-lt"/>
          <a:ea typeface="+mn-ea"/>
          <a:cs typeface="+mn-cs"/>
        </a:defRPr>
      </a:lvl5pPr>
      <a:lvl6pPr marL="14819588" algn="l" defTabSz="5927835" rtl="0" eaLnBrk="1" latinLnBrk="0" hangingPunct="1">
        <a:defRPr kumimoji="1" sz="11748" kern="1200">
          <a:solidFill>
            <a:schemeClr val="tx1"/>
          </a:solidFill>
          <a:latin typeface="+mn-lt"/>
          <a:ea typeface="+mn-ea"/>
          <a:cs typeface="+mn-cs"/>
        </a:defRPr>
      </a:lvl6pPr>
      <a:lvl7pPr marL="17783506" algn="l" defTabSz="5927835" rtl="0" eaLnBrk="1" latinLnBrk="0" hangingPunct="1">
        <a:defRPr kumimoji="1" sz="11748" kern="1200">
          <a:solidFill>
            <a:schemeClr val="tx1"/>
          </a:solidFill>
          <a:latin typeface="+mn-lt"/>
          <a:ea typeface="+mn-ea"/>
          <a:cs typeface="+mn-cs"/>
        </a:defRPr>
      </a:lvl7pPr>
      <a:lvl8pPr marL="20747424" algn="l" defTabSz="5927835" rtl="0" eaLnBrk="1" latinLnBrk="0" hangingPunct="1">
        <a:defRPr kumimoji="1" sz="11748" kern="1200">
          <a:solidFill>
            <a:schemeClr val="tx1"/>
          </a:solidFill>
          <a:latin typeface="+mn-lt"/>
          <a:ea typeface="+mn-ea"/>
          <a:cs typeface="+mn-cs"/>
        </a:defRPr>
      </a:lvl8pPr>
      <a:lvl9pPr marL="23711342" algn="l" defTabSz="5927835" rtl="0" eaLnBrk="1" latinLnBrk="0" hangingPunct="1">
        <a:defRPr kumimoji="1" sz="117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690629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​​テーマ</vt:lpstr>
      <vt:lpstr>PowerPoint プレゼンテーション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Outline user</dc:creator>
  <cp:lastModifiedBy>佐久間 寿也</cp:lastModifiedBy>
  <cp:revision>3</cp:revision>
  <dcterms:created xsi:type="dcterms:W3CDTF">2017-10-06T03:22:09Z</dcterms:created>
  <dcterms:modified xsi:type="dcterms:W3CDTF">2024-12-11T02:05:10Z</dcterms:modified>
</cp:coreProperties>
</file>