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492700" cy="43019663"/>
  <p:notesSz cx="6858000" cy="9144000"/>
  <p:defaultTextStyle>
    <a:defPPr>
      <a:defRPr lang="ja-JP"/>
    </a:defPPr>
    <a:lvl1pPr marL="0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1pPr>
    <a:lvl2pPr marL="2100282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2pPr>
    <a:lvl3pPr marL="4200564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3pPr>
    <a:lvl4pPr marL="6300846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4pPr>
    <a:lvl5pPr marL="8401128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5pPr>
    <a:lvl6pPr marL="10501410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6pPr>
    <a:lvl7pPr marL="12601692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7pPr>
    <a:lvl8pPr marL="14701974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8pPr>
    <a:lvl9pPr marL="16802256" algn="l" defTabSz="4200564" rtl="0" eaLnBrk="1" latinLnBrk="0" hangingPunct="1">
      <a:defRPr kumimoji="1" sz="832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" userDrawn="1">
          <p15:clr>
            <a:srgbClr val="A4A3A4"/>
          </p15:clr>
        </p15:guide>
        <p15:guide id="2" orient="horz" pos="27003" userDrawn="1">
          <p15:clr>
            <a:srgbClr val="A4A3A4"/>
          </p15:clr>
        </p15:guide>
        <p15:guide id="3" pos="19109" userDrawn="1">
          <p15:clr>
            <a:srgbClr val="A4A3A4"/>
          </p15:clr>
        </p15:guide>
        <p15:guide id="4" pos="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" d="100"/>
          <a:sy n="11" d="100"/>
        </p:scale>
        <p:origin x="2574" y="150"/>
      </p:cViewPr>
      <p:guideLst>
        <p:guide orient="horz" pos="103"/>
        <p:guide orient="horz" pos="27003"/>
        <p:guide pos="19109"/>
        <p:guide pos="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86954" y="13363982"/>
            <a:ext cx="25918795" cy="922134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73905" y="24377810"/>
            <a:ext cx="21344890" cy="109939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9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9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99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99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99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98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9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76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29339" y="7657901"/>
            <a:ext cx="16209834" cy="16322576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99835" y="7657901"/>
            <a:ext cx="48121292" cy="16322576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98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6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08713" y="27644119"/>
            <a:ext cx="25918795" cy="8544184"/>
          </a:xfrm>
        </p:spPr>
        <p:txBody>
          <a:bodyPr anchor="t"/>
          <a:lstStyle>
            <a:lvl1pPr algn="l">
              <a:defRPr sz="18339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08713" y="18233571"/>
            <a:ext cx="25918795" cy="9410548"/>
          </a:xfrm>
        </p:spPr>
        <p:txBody>
          <a:bodyPr anchor="b"/>
          <a:lstStyle>
            <a:lvl1pPr marL="0" indent="0">
              <a:buNone/>
              <a:defRPr sz="9170">
                <a:solidFill>
                  <a:schemeClr val="tx1">
                    <a:tint val="75000"/>
                  </a:schemeClr>
                </a:solidFill>
              </a:defRPr>
            </a:lvl1pPr>
            <a:lvl2pPr marL="2099835" indent="0">
              <a:buNone/>
              <a:defRPr sz="8323">
                <a:solidFill>
                  <a:schemeClr val="tx1">
                    <a:tint val="75000"/>
                  </a:schemeClr>
                </a:solidFill>
              </a:defRPr>
            </a:lvl2pPr>
            <a:lvl3pPr marL="4199671" indent="0">
              <a:buNone/>
              <a:defRPr sz="7336">
                <a:solidFill>
                  <a:schemeClr val="tx1">
                    <a:tint val="75000"/>
                  </a:schemeClr>
                </a:solidFill>
              </a:defRPr>
            </a:lvl3pPr>
            <a:lvl4pPr marL="6299506" indent="0">
              <a:buNone/>
              <a:defRPr sz="6489">
                <a:solidFill>
                  <a:schemeClr val="tx1">
                    <a:tint val="75000"/>
                  </a:schemeClr>
                </a:solidFill>
              </a:defRPr>
            </a:lvl4pPr>
            <a:lvl5pPr marL="8399342" indent="0">
              <a:buNone/>
              <a:defRPr sz="6489">
                <a:solidFill>
                  <a:schemeClr val="tx1">
                    <a:tint val="75000"/>
                  </a:schemeClr>
                </a:solidFill>
              </a:defRPr>
            </a:lvl5pPr>
            <a:lvl6pPr marL="10499177" indent="0">
              <a:buNone/>
              <a:defRPr sz="6489">
                <a:solidFill>
                  <a:schemeClr val="tx1">
                    <a:tint val="75000"/>
                  </a:schemeClr>
                </a:solidFill>
              </a:defRPr>
            </a:lvl6pPr>
            <a:lvl7pPr marL="12599012" indent="0">
              <a:buNone/>
              <a:defRPr sz="6489">
                <a:solidFill>
                  <a:schemeClr val="tx1">
                    <a:tint val="75000"/>
                  </a:schemeClr>
                </a:solidFill>
              </a:defRPr>
            </a:lvl7pPr>
            <a:lvl8pPr marL="14698848" indent="0">
              <a:buNone/>
              <a:defRPr sz="6489">
                <a:solidFill>
                  <a:schemeClr val="tx1">
                    <a:tint val="75000"/>
                  </a:schemeClr>
                </a:solidFill>
              </a:defRPr>
            </a:lvl8pPr>
            <a:lvl9pPr marL="16798683" indent="0">
              <a:buNone/>
              <a:defRPr sz="6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0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99833" y="44632904"/>
            <a:ext cx="32165563" cy="126250761"/>
          </a:xfrm>
        </p:spPr>
        <p:txBody>
          <a:bodyPr/>
          <a:lstStyle>
            <a:lvl1pPr>
              <a:defRPr sz="12837"/>
            </a:lvl1pPr>
            <a:lvl2pPr>
              <a:defRPr sz="11003"/>
            </a:lvl2pPr>
            <a:lvl3pPr>
              <a:defRPr sz="9170"/>
            </a:lvl3pPr>
            <a:lvl4pPr>
              <a:defRPr sz="8323"/>
            </a:lvl4pPr>
            <a:lvl5pPr>
              <a:defRPr sz="8323"/>
            </a:lvl5pPr>
            <a:lvl6pPr>
              <a:defRPr sz="8323"/>
            </a:lvl6pPr>
            <a:lvl7pPr>
              <a:defRPr sz="8323"/>
            </a:lvl7pPr>
            <a:lvl8pPr>
              <a:defRPr sz="8323"/>
            </a:lvl8pPr>
            <a:lvl9pPr>
              <a:defRPr sz="832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273608" y="44632904"/>
            <a:ext cx="32165563" cy="126250761"/>
          </a:xfrm>
        </p:spPr>
        <p:txBody>
          <a:bodyPr/>
          <a:lstStyle>
            <a:lvl1pPr>
              <a:defRPr sz="12837"/>
            </a:lvl1pPr>
            <a:lvl2pPr>
              <a:defRPr sz="11003"/>
            </a:lvl2pPr>
            <a:lvl3pPr>
              <a:defRPr sz="9170"/>
            </a:lvl3pPr>
            <a:lvl4pPr>
              <a:defRPr sz="8323"/>
            </a:lvl4pPr>
            <a:lvl5pPr>
              <a:defRPr sz="8323"/>
            </a:lvl5pPr>
            <a:lvl6pPr>
              <a:defRPr sz="8323"/>
            </a:lvl6pPr>
            <a:lvl7pPr>
              <a:defRPr sz="8323"/>
            </a:lvl7pPr>
            <a:lvl8pPr>
              <a:defRPr sz="8323"/>
            </a:lvl8pPr>
            <a:lvl9pPr>
              <a:defRPr sz="832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22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635" y="1722781"/>
            <a:ext cx="27443430" cy="716994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24635" y="9629636"/>
            <a:ext cx="13472904" cy="4013174"/>
          </a:xfrm>
        </p:spPr>
        <p:txBody>
          <a:bodyPr anchor="b"/>
          <a:lstStyle>
            <a:lvl1pPr marL="0" indent="0">
              <a:buNone/>
              <a:defRPr sz="11003" b="1"/>
            </a:lvl1pPr>
            <a:lvl2pPr marL="2099835" indent="0">
              <a:buNone/>
              <a:defRPr sz="9170" b="1"/>
            </a:lvl2pPr>
            <a:lvl3pPr marL="4199671" indent="0">
              <a:buNone/>
              <a:defRPr sz="8323" b="1"/>
            </a:lvl3pPr>
            <a:lvl4pPr marL="6299506" indent="0">
              <a:buNone/>
              <a:defRPr sz="7336" b="1"/>
            </a:lvl4pPr>
            <a:lvl5pPr marL="8399342" indent="0">
              <a:buNone/>
              <a:defRPr sz="7336" b="1"/>
            </a:lvl5pPr>
            <a:lvl6pPr marL="10499177" indent="0">
              <a:buNone/>
              <a:defRPr sz="7336" b="1"/>
            </a:lvl6pPr>
            <a:lvl7pPr marL="12599012" indent="0">
              <a:buNone/>
              <a:defRPr sz="7336" b="1"/>
            </a:lvl7pPr>
            <a:lvl8pPr marL="14698848" indent="0">
              <a:buNone/>
              <a:defRPr sz="7336" b="1"/>
            </a:lvl8pPr>
            <a:lvl9pPr marL="16798683" indent="0">
              <a:buNone/>
              <a:defRPr sz="7336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24635" y="13642810"/>
            <a:ext cx="13472904" cy="24786101"/>
          </a:xfrm>
        </p:spPr>
        <p:txBody>
          <a:bodyPr/>
          <a:lstStyle>
            <a:lvl1pPr>
              <a:defRPr sz="11003"/>
            </a:lvl1pPr>
            <a:lvl2pPr>
              <a:defRPr sz="9170"/>
            </a:lvl2pPr>
            <a:lvl3pPr>
              <a:defRPr sz="8323"/>
            </a:lvl3pPr>
            <a:lvl4pPr>
              <a:defRPr sz="7336"/>
            </a:lvl4pPr>
            <a:lvl5pPr>
              <a:defRPr sz="7336"/>
            </a:lvl5pPr>
            <a:lvl6pPr>
              <a:defRPr sz="7336"/>
            </a:lvl6pPr>
            <a:lvl7pPr>
              <a:defRPr sz="7336"/>
            </a:lvl7pPr>
            <a:lvl8pPr>
              <a:defRPr sz="7336"/>
            </a:lvl8pPr>
            <a:lvl9pPr>
              <a:defRPr sz="733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5489871" y="9629636"/>
            <a:ext cx="13478196" cy="4013174"/>
          </a:xfrm>
        </p:spPr>
        <p:txBody>
          <a:bodyPr anchor="b"/>
          <a:lstStyle>
            <a:lvl1pPr marL="0" indent="0">
              <a:buNone/>
              <a:defRPr sz="11003" b="1"/>
            </a:lvl1pPr>
            <a:lvl2pPr marL="2099835" indent="0">
              <a:buNone/>
              <a:defRPr sz="9170" b="1"/>
            </a:lvl2pPr>
            <a:lvl3pPr marL="4199671" indent="0">
              <a:buNone/>
              <a:defRPr sz="8323" b="1"/>
            </a:lvl3pPr>
            <a:lvl4pPr marL="6299506" indent="0">
              <a:buNone/>
              <a:defRPr sz="7336" b="1"/>
            </a:lvl4pPr>
            <a:lvl5pPr marL="8399342" indent="0">
              <a:buNone/>
              <a:defRPr sz="7336" b="1"/>
            </a:lvl5pPr>
            <a:lvl6pPr marL="10499177" indent="0">
              <a:buNone/>
              <a:defRPr sz="7336" b="1"/>
            </a:lvl6pPr>
            <a:lvl7pPr marL="12599012" indent="0">
              <a:buNone/>
              <a:defRPr sz="7336" b="1"/>
            </a:lvl7pPr>
            <a:lvl8pPr marL="14698848" indent="0">
              <a:buNone/>
              <a:defRPr sz="7336" b="1"/>
            </a:lvl8pPr>
            <a:lvl9pPr marL="16798683" indent="0">
              <a:buNone/>
              <a:defRPr sz="7336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5489871" y="13642810"/>
            <a:ext cx="13478196" cy="24786101"/>
          </a:xfrm>
        </p:spPr>
        <p:txBody>
          <a:bodyPr/>
          <a:lstStyle>
            <a:lvl1pPr>
              <a:defRPr sz="11003"/>
            </a:lvl1pPr>
            <a:lvl2pPr>
              <a:defRPr sz="9170"/>
            </a:lvl2pPr>
            <a:lvl3pPr>
              <a:defRPr sz="8323"/>
            </a:lvl3pPr>
            <a:lvl4pPr>
              <a:defRPr sz="7336"/>
            </a:lvl4pPr>
            <a:lvl5pPr>
              <a:defRPr sz="7336"/>
            </a:lvl5pPr>
            <a:lvl6pPr>
              <a:defRPr sz="7336"/>
            </a:lvl6pPr>
            <a:lvl7pPr>
              <a:defRPr sz="7336"/>
            </a:lvl7pPr>
            <a:lvl8pPr>
              <a:defRPr sz="7336"/>
            </a:lvl8pPr>
            <a:lvl9pPr>
              <a:defRPr sz="733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8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81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10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637" y="1712820"/>
            <a:ext cx="10031888" cy="7289443"/>
          </a:xfrm>
        </p:spPr>
        <p:txBody>
          <a:bodyPr anchor="b"/>
          <a:lstStyle>
            <a:lvl1pPr algn="l">
              <a:defRPr sz="917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21800" y="1712823"/>
            <a:ext cx="17046266" cy="36716090"/>
          </a:xfrm>
        </p:spPr>
        <p:txBody>
          <a:bodyPr/>
          <a:lstStyle>
            <a:lvl1pPr>
              <a:defRPr sz="14671"/>
            </a:lvl1pPr>
            <a:lvl2pPr>
              <a:defRPr sz="12837"/>
            </a:lvl2pPr>
            <a:lvl3pPr>
              <a:defRPr sz="11003"/>
            </a:lvl3pPr>
            <a:lvl4pPr>
              <a:defRPr sz="9170"/>
            </a:lvl4pPr>
            <a:lvl5pPr>
              <a:defRPr sz="9170"/>
            </a:lvl5pPr>
            <a:lvl6pPr>
              <a:defRPr sz="9170"/>
            </a:lvl6pPr>
            <a:lvl7pPr>
              <a:defRPr sz="9170"/>
            </a:lvl7pPr>
            <a:lvl8pPr>
              <a:defRPr sz="9170"/>
            </a:lvl8pPr>
            <a:lvl9pPr>
              <a:defRPr sz="917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24637" y="9002265"/>
            <a:ext cx="10031888" cy="29426648"/>
          </a:xfrm>
        </p:spPr>
        <p:txBody>
          <a:bodyPr/>
          <a:lstStyle>
            <a:lvl1pPr marL="0" indent="0">
              <a:buNone/>
              <a:defRPr sz="6489"/>
            </a:lvl1pPr>
            <a:lvl2pPr marL="2099835" indent="0">
              <a:buNone/>
              <a:defRPr sz="5502"/>
            </a:lvl2pPr>
            <a:lvl3pPr marL="4199671" indent="0">
              <a:buNone/>
              <a:defRPr sz="4655"/>
            </a:lvl3pPr>
            <a:lvl4pPr marL="6299506" indent="0">
              <a:buNone/>
              <a:defRPr sz="4091"/>
            </a:lvl4pPr>
            <a:lvl5pPr marL="8399342" indent="0">
              <a:buNone/>
              <a:defRPr sz="4091"/>
            </a:lvl5pPr>
            <a:lvl6pPr marL="10499177" indent="0">
              <a:buNone/>
              <a:defRPr sz="4091"/>
            </a:lvl6pPr>
            <a:lvl7pPr marL="12599012" indent="0">
              <a:buNone/>
              <a:defRPr sz="4091"/>
            </a:lvl7pPr>
            <a:lvl8pPr marL="14698848" indent="0">
              <a:buNone/>
              <a:defRPr sz="4091"/>
            </a:lvl8pPr>
            <a:lvl9pPr marL="16798683" indent="0">
              <a:buNone/>
              <a:defRPr sz="409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86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6782" y="30113765"/>
            <a:ext cx="18295620" cy="3555100"/>
          </a:xfrm>
        </p:spPr>
        <p:txBody>
          <a:bodyPr anchor="b"/>
          <a:lstStyle>
            <a:lvl1pPr algn="l">
              <a:defRPr sz="917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976782" y="3843887"/>
            <a:ext cx="18295620" cy="25811798"/>
          </a:xfrm>
        </p:spPr>
        <p:txBody>
          <a:bodyPr/>
          <a:lstStyle>
            <a:lvl1pPr marL="0" indent="0">
              <a:buNone/>
              <a:defRPr sz="14671"/>
            </a:lvl1pPr>
            <a:lvl2pPr marL="2099835" indent="0">
              <a:buNone/>
              <a:defRPr sz="12837"/>
            </a:lvl2pPr>
            <a:lvl3pPr marL="4199671" indent="0">
              <a:buNone/>
              <a:defRPr sz="11003"/>
            </a:lvl3pPr>
            <a:lvl4pPr marL="6299506" indent="0">
              <a:buNone/>
              <a:defRPr sz="9170"/>
            </a:lvl4pPr>
            <a:lvl5pPr marL="8399342" indent="0">
              <a:buNone/>
              <a:defRPr sz="9170"/>
            </a:lvl5pPr>
            <a:lvl6pPr marL="10499177" indent="0">
              <a:buNone/>
              <a:defRPr sz="9170"/>
            </a:lvl6pPr>
            <a:lvl7pPr marL="12599012" indent="0">
              <a:buNone/>
              <a:defRPr sz="9170"/>
            </a:lvl7pPr>
            <a:lvl8pPr marL="14698848" indent="0">
              <a:buNone/>
              <a:defRPr sz="9170"/>
            </a:lvl8pPr>
            <a:lvl9pPr marL="16798683" indent="0">
              <a:buNone/>
              <a:defRPr sz="917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76782" y="33668864"/>
            <a:ext cx="18295620" cy="5048833"/>
          </a:xfrm>
        </p:spPr>
        <p:txBody>
          <a:bodyPr/>
          <a:lstStyle>
            <a:lvl1pPr marL="0" indent="0">
              <a:buNone/>
              <a:defRPr sz="6489"/>
            </a:lvl1pPr>
            <a:lvl2pPr marL="2099835" indent="0">
              <a:buNone/>
              <a:defRPr sz="5502"/>
            </a:lvl2pPr>
            <a:lvl3pPr marL="4199671" indent="0">
              <a:buNone/>
              <a:defRPr sz="4655"/>
            </a:lvl3pPr>
            <a:lvl4pPr marL="6299506" indent="0">
              <a:buNone/>
              <a:defRPr sz="4091"/>
            </a:lvl4pPr>
            <a:lvl5pPr marL="8399342" indent="0">
              <a:buNone/>
              <a:defRPr sz="4091"/>
            </a:lvl5pPr>
            <a:lvl6pPr marL="10499177" indent="0">
              <a:buNone/>
              <a:defRPr sz="4091"/>
            </a:lvl6pPr>
            <a:lvl7pPr marL="12599012" indent="0">
              <a:buNone/>
              <a:defRPr sz="4091"/>
            </a:lvl7pPr>
            <a:lvl8pPr marL="14698848" indent="0">
              <a:buNone/>
              <a:defRPr sz="4091"/>
            </a:lvl8pPr>
            <a:lvl9pPr marL="16798683" indent="0">
              <a:buNone/>
              <a:defRPr sz="409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3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524635" y="1722781"/>
            <a:ext cx="27443430" cy="7169944"/>
          </a:xfrm>
          <a:prstGeom prst="rect">
            <a:avLst/>
          </a:prstGeom>
        </p:spPr>
        <p:txBody>
          <a:bodyPr vert="horz" lIns="297701" tIns="148851" rIns="297701" bIns="148851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24635" y="10037924"/>
            <a:ext cx="27443430" cy="28390989"/>
          </a:xfrm>
          <a:prstGeom prst="rect">
            <a:avLst/>
          </a:prstGeom>
        </p:spPr>
        <p:txBody>
          <a:bodyPr vert="horz" lIns="297701" tIns="148851" rIns="297701" bIns="148851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524635" y="39872857"/>
            <a:ext cx="7114963" cy="2290399"/>
          </a:xfrm>
          <a:prstGeom prst="rect">
            <a:avLst/>
          </a:prstGeom>
        </p:spPr>
        <p:txBody>
          <a:bodyPr vert="horz" lIns="297701" tIns="148851" rIns="297701" bIns="148851" rtlCol="0" anchor="ctr"/>
          <a:lstStyle>
            <a:lvl1pPr algn="l">
              <a:defRPr sz="55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0D01-BEEC-43B0-9F2B-F006C70759ED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418340" y="39872857"/>
            <a:ext cx="9656022" cy="2290399"/>
          </a:xfrm>
          <a:prstGeom prst="rect">
            <a:avLst/>
          </a:prstGeom>
        </p:spPr>
        <p:txBody>
          <a:bodyPr vert="horz" lIns="297701" tIns="148851" rIns="297701" bIns="148851" rtlCol="0" anchor="ctr"/>
          <a:lstStyle>
            <a:lvl1pPr algn="ctr">
              <a:defRPr sz="55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1853102" y="39872857"/>
            <a:ext cx="7114963" cy="2290399"/>
          </a:xfrm>
          <a:prstGeom prst="rect">
            <a:avLst/>
          </a:prstGeom>
        </p:spPr>
        <p:txBody>
          <a:bodyPr vert="horz" lIns="297701" tIns="148851" rIns="297701" bIns="148851" rtlCol="0" anchor="ctr"/>
          <a:lstStyle>
            <a:lvl1pPr algn="r">
              <a:defRPr sz="55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46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99671" rtl="0" eaLnBrk="1" latinLnBrk="0" hangingPunct="1">
        <a:spcBef>
          <a:spcPct val="0"/>
        </a:spcBef>
        <a:buNone/>
        <a:defRPr kumimoji="1" sz="20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4877" indent="-1574877" algn="l" defTabSz="419967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4671" kern="1200">
          <a:solidFill>
            <a:schemeClr val="tx1"/>
          </a:solidFill>
          <a:latin typeface="+mn-lt"/>
          <a:ea typeface="+mn-ea"/>
          <a:cs typeface="+mn-cs"/>
        </a:defRPr>
      </a:lvl1pPr>
      <a:lvl2pPr marL="3412232" indent="-1312397" algn="l" defTabSz="4199671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2837" kern="1200">
          <a:solidFill>
            <a:schemeClr val="tx1"/>
          </a:solidFill>
          <a:latin typeface="+mn-lt"/>
          <a:ea typeface="+mn-ea"/>
          <a:cs typeface="+mn-cs"/>
        </a:defRPr>
      </a:lvl2pPr>
      <a:lvl3pPr marL="5249589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3" kern="1200">
          <a:solidFill>
            <a:schemeClr val="tx1"/>
          </a:solidFill>
          <a:latin typeface="+mn-lt"/>
          <a:ea typeface="+mn-ea"/>
          <a:cs typeface="+mn-cs"/>
        </a:defRPr>
      </a:lvl3pPr>
      <a:lvl4pPr marL="7349424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170" kern="1200">
          <a:solidFill>
            <a:schemeClr val="tx1"/>
          </a:solidFill>
          <a:latin typeface="+mn-lt"/>
          <a:ea typeface="+mn-ea"/>
          <a:cs typeface="+mn-cs"/>
        </a:defRPr>
      </a:lvl4pPr>
      <a:lvl5pPr marL="9449259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9170" kern="1200">
          <a:solidFill>
            <a:schemeClr val="tx1"/>
          </a:solidFill>
          <a:latin typeface="+mn-lt"/>
          <a:ea typeface="+mn-ea"/>
          <a:cs typeface="+mn-cs"/>
        </a:defRPr>
      </a:lvl5pPr>
      <a:lvl6pPr marL="11549095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170" kern="1200">
          <a:solidFill>
            <a:schemeClr val="tx1"/>
          </a:solidFill>
          <a:latin typeface="+mn-lt"/>
          <a:ea typeface="+mn-ea"/>
          <a:cs typeface="+mn-cs"/>
        </a:defRPr>
      </a:lvl6pPr>
      <a:lvl7pPr marL="13648930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170" kern="1200">
          <a:solidFill>
            <a:schemeClr val="tx1"/>
          </a:solidFill>
          <a:latin typeface="+mn-lt"/>
          <a:ea typeface="+mn-ea"/>
          <a:cs typeface="+mn-cs"/>
        </a:defRPr>
      </a:lvl7pPr>
      <a:lvl8pPr marL="15748766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170" kern="1200">
          <a:solidFill>
            <a:schemeClr val="tx1"/>
          </a:solidFill>
          <a:latin typeface="+mn-lt"/>
          <a:ea typeface="+mn-ea"/>
          <a:cs typeface="+mn-cs"/>
        </a:defRPr>
      </a:lvl8pPr>
      <a:lvl9pPr marL="17848601" indent="-1049918" algn="l" defTabSz="419967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1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1pPr>
      <a:lvl2pPr marL="2099835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2pPr>
      <a:lvl3pPr marL="4199671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3pPr>
      <a:lvl4pPr marL="6299506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4pPr>
      <a:lvl5pPr marL="8399342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5pPr>
      <a:lvl6pPr marL="10499177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6pPr>
      <a:lvl7pPr marL="12599012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7pPr>
      <a:lvl8pPr marL="14698848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8pPr>
      <a:lvl9pPr marL="16798683" algn="l" defTabSz="4199671" rtl="0" eaLnBrk="1" latinLnBrk="0" hangingPunct="1">
        <a:defRPr kumimoji="1" sz="8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062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佐久間 寿也</cp:lastModifiedBy>
  <cp:revision>2</cp:revision>
  <dcterms:created xsi:type="dcterms:W3CDTF">2017-10-06T03:22:09Z</dcterms:created>
  <dcterms:modified xsi:type="dcterms:W3CDTF">2024-12-11T02:03:10Z</dcterms:modified>
</cp:coreProperties>
</file>